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rawings/drawing1.xml" ContentType="application/vnd.openxmlformats-officedocument.drawingml.chartshapes+xml"/>
  <Override PartName="/ppt/tags/tag5.xml" ContentType="application/vnd.openxmlformats-officedocument.presentationml.tag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924E-2"/>
          <c:w val="0.80317460317460365"/>
          <c:h val="0.65467625899280724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ln w="11222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0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</c:numCache>
            </c:numRef>
          </c:val>
        </c:ser>
        <c:marker val="1"/>
        <c:axId val="116628096"/>
        <c:axId val="116634368"/>
      </c:lineChart>
      <c:catAx>
        <c:axId val="116628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56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17"/>
              <c:y val="0.87050366671645718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6634368"/>
        <c:crosses val="autoZero"/>
        <c:auto val="1"/>
        <c:lblAlgn val="ctr"/>
        <c:lblOffset val="100"/>
        <c:tickLblSkip val="1"/>
        <c:tickMarkSkip val="1"/>
      </c:catAx>
      <c:valAx>
        <c:axId val="116634368"/>
        <c:scaling>
          <c:orientation val="minMax"/>
          <c:max val="4"/>
        </c:scaling>
        <c:axPos val="l"/>
        <c:majorGridlines>
          <c:spPr>
            <a:ln w="11222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8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54E-2"/>
              <c:y val="0.1342924410871407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6628096"/>
        <c:crosses val="autoZero"/>
        <c:crossBetween val="midCat"/>
        <c:majorUnit val="1"/>
        <c:minorUnit val="1"/>
      </c:valAx>
      <c:spPr>
        <a:noFill/>
        <a:ln w="11222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59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882E-2"/>
          <c:w val="0.80317460317460365"/>
          <c:h val="0.65467625899280735"/>
        </c:manualLayout>
      </c:layout>
      <c:scatterChart>
        <c:scatterStyle val="lineMarker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ln w="25330">
              <a:noFill/>
            </a:ln>
          </c:spPr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Sheet1!$B$2:$F$2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</c:numCache>
            </c:numRef>
          </c:yVal>
        </c:ser>
        <c:axId val="116780416"/>
        <c:axId val="136829568"/>
      </c:scatterChart>
      <c:valAx>
        <c:axId val="116780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56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17"/>
              <c:y val="0.87050366671645718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3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6829568"/>
        <c:crosses val="autoZero"/>
        <c:crossBetween val="midCat"/>
        <c:majorUnit val="1"/>
        <c:minorUnit val="1"/>
      </c:valAx>
      <c:valAx>
        <c:axId val="136829568"/>
        <c:scaling>
          <c:orientation val="minMax"/>
          <c:max val="4"/>
        </c:scaling>
        <c:axPos val="l"/>
        <c:majorGridlines>
          <c:spPr>
            <a:ln w="11222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8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47E-2"/>
              <c:y val="0.1342924410871407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6780416"/>
        <c:crosses val="autoZero"/>
        <c:crossBetween val="midCat"/>
        <c:majorUnit val="1"/>
        <c:minorUnit val="1"/>
      </c:valAx>
      <c:spPr>
        <a:noFill/>
        <a:ln w="11222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59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666666666666669"/>
          <c:y val="7.6738609112709882E-2"/>
          <c:w val="0.80317460317460365"/>
          <c:h val="0.65467625899280746"/>
        </c:manualLayout>
      </c:layout>
      <c:scatterChart>
        <c:scatterStyle val="lineMarker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ln w="25330">
              <a:noFill/>
            </a:ln>
          </c:spPr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Sheet1!$B$2:$F$2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</c:numCache>
            </c:numRef>
          </c:yVal>
        </c:ser>
        <c:axId val="61876864"/>
        <c:axId val="61888000"/>
      </c:scatterChart>
      <c:valAx>
        <c:axId val="618768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56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Time (hr)</a:t>
                </a:r>
              </a:p>
            </c:rich>
          </c:tx>
          <c:layout>
            <c:manualLayout>
              <c:xMode val="edge"/>
              <c:yMode val="edge"/>
              <c:x val="0.42698407322740617"/>
              <c:y val="0.87050366671645718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3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888000"/>
        <c:crosses val="autoZero"/>
        <c:crossBetween val="midCat"/>
        <c:majorUnit val="1"/>
        <c:minorUnit val="1"/>
      </c:valAx>
      <c:valAx>
        <c:axId val="61888000"/>
        <c:scaling>
          <c:orientation val="minMax"/>
          <c:max val="4"/>
        </c:scaling>
        <c:axPos val="l"/>
        <c:majorGridlines>
          <c:spPr>
            <a:ln w="11222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83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Distance (mi)</a:t>
                </a:r>
              </a:p>
            </c:rich>
          </c:tx>
          <c:layout>
            <c:manualLayout>
              <c:xMode val="edge"/>
              <c:yMode val="edge"/>
              <c:x val="1.7460371217038747E-2"/>
              <c:y val="0.1342924410871407"/>
            </c:manualLayout>
          </c:layout>
          <c:spPr>
            <a:noFill/>
            <a:ln w="22441">
              <a:noFill/>
            </a:ln>
          </c:spPr>
        </c:title>
        <c:numFmt formatCode="General" sourceLinked="1"/>
        <c:tickLblPos val="nextTo"/>
        <c:spPr>
          <a:ln w="280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876864"/>
        <c:crosses val="autoZero"/>
        <c:crossBetween val="midCat"/>
        <c:majorUnit val="1"/>
        <c:minorUnit val="1"/>
      </c:valAx>
      <c:spPr>
        <a:noFill/>
        <a:ln w="11222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59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0.16842</cdr:x>
      <cdr:y>0.07578</cdr:y>
    </cdr:from>
    <cdr:to>
      <cdr:x>0.79836</cdr:x>
      <cdr:y>0.73511</cdr:y>
    </cdr:to>
    <cdr:sp macro="" textlink="">
      <cdr:nvSpPr>
        <cdr:cNvPr id="2" name="Freeform 1"/>
        <cdr:cNvSpPr/>
      </cdr:nvSpPr>
      <cdr:spPr>
        <a:xfrm xmlns:a="http://schemas.openxmlformats.org/drawingml/2006/main">
          <a:off x="894080" y="265747"/>
          <a:ext cx="3344091" cy="2312126"/>
        </a:xfrm>
        <a:custGeom xmlns:a="http://schemas.openxmlformats.org/drawingml/2006/main">
          <a:avLst/>
          <a:gdLst>
            <a:gd name="connsiteX0" fmla="*/ 0 w 3344091"/>
            <a:gd name="connsiteY0" fmla="*/ 2312126 h 2312126"/>
            <a:gd name="connsiteX1" fmla="*/ 2259874 w 3344091"/>
            <a:gd name="connsiteY1" fmla="*/ 1423851 h 2312126"/>
            <a:gd name="connsiteX2" fmla="*/ 3344091 w 3344091"/>
            <a:gd name="connsiteY2" fmla="*/ 0 h 2312126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</a:cxnLst>
          <a:rect l="l" t="t" r="r" b="b"/>
          <a:pathLst>
            <a:path w="3344091" h="2312126">
              <a:moveTo>
                <a:pt x="0" y="2312126"/>
              </a:moveTo>
              <a:cubicBezTo>
                <a:pt x="851263" y="2060665"/>
                <a:pt x="1702526" y="1809205"/>
                <a:pt x="2259874" y="1423851"/>
              </a:cubicBezTo>
              <a:cubicBezTo>
                <a:pt x="2817222" y="1038497"/>
                <a:pt x="3080656" y="519248"/>
                <a:pt x="3344091" y="0"/>
              </a:cubicBezTo>
            </a:path>
          </a:pathLst>
        </a:cu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0.16596</cdr:x>
      <cdr:y>0.08013</cdr:y>
    </cdr:from>
    <cdr:to>
      <cdr:x>0.77129</cdr:x>
      <cdr:y>0.73138</cdr:y>
    </cdr:to>
    <cdr:sp macro="" textlink="">
      <cdr:nvSpPr>
        <cdr:cNvPr id="3" name="Freeform 2"/>
        <cdr:cNvSpPr/>
      </cdr:nvSpPr>
      <cdr:spPr>
        <a:xfrm xmlns:a="http://schemas.openxmlformats.org/drawingml/2006/main">
          <a:off x="881017" y="280987"/>
          <a:ext cx="3213463" cy="2283823"/>
        </a:xfrm>
        <a:custGeom xmlns:a="http://schemas.openxmlformats.org/drawingml/2006/main">
          <a:avLst/>
          <a:gdLst>
            <a:gd name="connsiteX0" fmla="*/ 0 w 3213463"/>
            <a:gd name="connsiteY0" fmla="*/ 2155372 h 2155372"/>
            <a:gd name="connsiteX1" fmla="*/ 966652 w 3213463"/>
            <a:gd name="connsiteY1" fmla="*/ 1005840 h 2155372"/>
            <a:gd name="connsiteX2" fmla="*/ 3213463 w 3213463"/>
            <a:gd name="connsiteY2" fmla="*/ 0 h 2155372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</a:cxnLst>
          <a:rect l="l" t="t" r="r" b="b"/>
          <a:pathLst>
            <a:path w="3213463" h="2155372">
              <a:moveTo>
                <a:pt x="0" y="2155372"/>
              </a:moveTo>
              <a:cubicBezTo>
                <a:pt x="215537" y="1760220"/>
                <a:pt x="431075" y="1365069"/>
                <a:pt x="966652" y="1005840"/>
              </a:cubicBezTo>
              <a:cubicBezTo>
                <a:pt x="1502229" y="646611"/>
                <a:pt x="2357846" y="323305"/>
                <a:pt x="3213463" y="0"/>
              </a:cubicBezTo>
            </a:path>
          </a:pathLst>
        </a:cu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415B3-AFA8-40FA-A734-90EFF16BD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1BE5-58D8-4E79-AA6F-969BB3319276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4F655-3C76-42F3-BAC7-4E834D86E9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Graphing Speed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048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  Distance or Speed</a:t>
            </a:r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  Time</a:t>
            </a:r>
          </a:p>
          <a:p>
            <a:pPr eaLnBrk="1" hangingPunct="1"/>
            <a:endParaRPr lang="en-US" sz="2800" smtClean="0"/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276600" y="1600200"/>
            <a:ext cx="533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Goes on the y-axis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Goes on the x-axis</a:t>
            </a:r>
          </a:p>
          <a:p>
            <a:endParaRPr lang="en-US" sz="2800"/>
          </a:p>
          <a:p>
            <a:endParaRPr lang="en-US" sz="280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192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76199" y="4038600"/>
            <a:ext cx="5638800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990600" y="2514600"/>
          <a:ext cx="6858000" cy="4575175"/>
        </p:xfrm>
        <a:graphic>
          <a:graphicData uri="http://schemas.openxmlformats.org/presentationml/2006/ole">
            <p:oleObj spid="_x0000_s1026" name="Chart" r:id="rId4" imgW="6096000" imgH="4067251" progId="MSGraph.Chart.8">
              <p:embed followColorScheme="full"/>
            </p:oleObj>
          </a:graphicData>
        </a:graphic>
      </p:graphicFrame>
      <p:graphicFrame>
        <p:nvGraphicFramePr>
          <p:cNvPr id="13350" name="Group 38"/>
          <p:cNvGraphicFramePr>
            <a:graphicFrameLocks noGrp="1"/>
          </p:cNvGraphicFramePr>
          <p:nvPr>
            <p:ph sz="half" idx="2"/>
          </p:nvPr>
        </p:nvGraphicFramePr>
        <p:xfrm>
          <a:off x="1295400" y="381000"/>
          <a:ext cx="6172200" cy="2057400"/>
        </p:xfrm>
        <a:graphic>
          <a:graphicData uri="http://schemas.openxmlformats.org/drawingml/2006/table">
            <a:tbl>
              <a:tblPr/>
              <a:tblGrid>
                <a:gridCol w="3086100"/>
                <a:gridCol w="30861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Distance Traveled (mi)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Time (hr)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33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9" name="Group 49"/>
          <p:cNvGraphicFramePr>
            <a:graphicFrameLocks noGrp="1"/>
          </p:cNvGraphicFramePr>
          <p:nvPr>
            <p:ph sz="half" idx="1"/>
          </p:nvPr>
        </p:nvGraphicFramePr>
        <p:xfrm>
          <a:off x="1219200" y="228600"/>
          <a:ext cx="6172200" cy="2762884"/>
        </p:xfrm>
        <a:graphic>
          <a:graphicData uri="http://schemas.openxmlformats.org/drawingml/2006/table">
            <a:tbl>
              <a:tblPr/>
              <a:tblGrid>
                <a:gridCol w="3086100"/>
                <a:gridCol w="3086100"/>
              </a:tblGrid>
              <a:tr h="8313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Distance (mi)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Time (hr)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2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2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2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1574800" y="3300413"/>
          <a:ext cx="5308600" cy="3506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9" name="Group 49"/>
          <p:cNvGraphicFramePr>
            <a:graphicFrameLocks noGrp="1"/>
          </p:cNvGraphicFramePr>
          <p:nvPr>
            <p:ph sz="half" idx="1"/>
          </p:nvPr>
        </p:nvGraphicFramePr>
        <p:xfrm>
          <a:off x="1219200" y="381000"/>
          <a:ext cx="6096000" cy="261048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Distance (mi)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Time (hr)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1574800" y="3300413"/>
          <a:ext cx="5308600" cy="3506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9" name="Group 49"/>
          <p:cNvGraphicFramePr>
            <a:graphicFrameLocks noGrp="1"/>
          </p:cNvGraphicFramePr>
          <p:nvPr>
            <p:ph sz="half" idx="1"/>
          </p:nvPr>
        </p:nvGraphicFramePr>
        <p:xfrm>
          <a:off x="2514600" y="1066800"/>
          <a:ext cx="3962400" cy="1924685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</a:tblGrid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Distance (mi)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Time (hr)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Object 41"/>
          <p:cNvGraphicFramePr>
            <a:graphicFrameLocks noGrp="1" noChangeAspect="1"/>
          </p:cNvGraphicFramePr>
          <p:nvPr>
            <p:ph sz="half" idx="2"/>
          </p:nvPr>
        </p:nvGraphicFramePr>
        <p:xfrm>
          <a:off x="1574800" y="3300413"/>
          <a:ext cx="5308600" cy="3506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Graph Chart</vt:lpstr>
      <vt:lpstr>Graphing Speed</vt:lpstr>
      <vt:lpstr>Slide 2</vt:lpstr>
      <vt:lpstr>Slide 3</vt:lpstr>
      <vt:lpstr>Slide 4</vt:lpstr>
      <vt:lpstr>Slide 5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Speed</dc:title>
  <dc:creator>Jean Kavanagh</dc:creator>
  <cp:lastModifiedBy>Jean Kavanagh</cp:lastModifiedBy>
  <cp:revision>1</cp:revision>
  <dcterms:created xsi:type="dcterms:W3CDTF">2010-10-08T22:10:10Z</dcterms:created>
  <dcterms:modified xsi:type="dcterms:W3CDTF">2010-10-08T22:11:35Z</dcterms:modified>
</cp:coreProperties>
</file>